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66FF"/>
    <a:srgbClr val="13FF3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7" d="100"/>
          <a:sy n="107" d="100"/>
        </p:scale>
        <p:origin x="-22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4937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23543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1070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2058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1785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1192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6857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687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9438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1187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6064-82FE-49CA-9795-0CF7A55C94CA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6102-7880-4E4F-A565-7701E7DDC8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77091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D6064-82FE-49CA-9795-0CF7A55C94CA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B6102-7880-4E4F-A565-7701E7DDC8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0342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1.gstatic.com/images?q=tbn:ANd9GcS4qN_HHxANer07zqZiwcmxCSiQ27N5rEhhAGnC_rOuFD8Do7tvas54xv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352964"/>
            <a:ext cx="9144000" cy="1374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prstTxWarp prst="textButton">
              <a:avLst/>
            </a:prstTxWarp>
            <a:normAutofit/>
            <a:scene3d>
              <a:camera prst="isometricOffAxis1Righ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sz="8000" dirty="0" smtClean="0">
                <a:solidFill>
                  <a:srgbClr val="00B0F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gency FB" pitchFamily="34" charset="0"/>
              </a:rPr>
              <a:t>Pho-Vid-So-Hi Boxed</a:t>
            </a:r>
            <a:endParaRPr lang="en-US" sz="8000" dirty="0">
              <a:solidFill>
                <a:srgbClr val="00B0F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gency FB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5486400"/>
            <a:ext cx="6781800" cy="1143000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13FF3A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erlin Sans FB Demi" pitchFamily="34" charset="0"/>
              </a:rPr>
              <a:t>By: </a:t>
            </a:r>
            <a:r>
              <a:rPr lang="en-US" sz="5400" dirty="0" err="1" smtClean="0">
                <a:solidFill>
                  <a:srgbClr val="13FF3A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erlin Sans FB Demi" pitchFamily="34" charset="0"/>
              </a:rPr>
              <a:t>Maira</a:t>
            </a:r>
            <a:r>
              <a:rPr lang="en-US" sz="5400" dirty="0" smtClean="0">
                <a:solidFill>
                  <a:srgbClr val="13FF3A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erlin Sans FB Demi" pitchFamily="34" charset="0"/>
              </a:rPr>
              <a:t> &amp; </a:t>
            </a:r>
            <a:r>
              <a:rPr lang="en-US" sz="5400" dirty="0" err="1" smtClean="0">
                <a:solidFill>
                  <a:srgbClr val="13FF3A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erlin Sans FB Demi" pitchFamily="34" charset="0"/>
              </a:rPr>
              <a:t>Lubna</a:t>
            </a:r>
            <a:endParaRPr lang="en-US" sz="5400" dirty="0">
              <a:solidFill>
                <a:srgbClr val="13FF3A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5820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freeimageslive.com/galleries/backdrops/colourful/pics/background013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99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I</a:t>
            </a:r>
            <a:r>
              <a:rPr lang="en-US" dirty="0" smtClean="0">
                <a:solidFill>
                  <a:schemeClr val="bg1"/>
                </a:solidFill>
                <a:latin typeface="Balthazar" pitchFamily="2" charset="0"/>
              </a:rPr>
              <a:t>ntroduction 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T</a:t>
            </a:r>
            <a:r>
              <a:rPr lang="en-US" dirty="0" smtClean="0">
                <a:solidFill>
                  <a:schemeClr val="bg1"/>
                </a:solidFill>
                <a:latin typeface="Balthazar" pitchFamily="2" charset="0"/>
              </a:rPr>
              <a:t>o 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F</a:t>
            </a:r>
            <a:r>
              <a:rPr lang="en-US" dirty="0" smtClean="0">
                <a:solidFill>
                  <a:schemeClr val="bg1"/>
                </a:solidFill>
                <a:latin typeface="Balthazar" pitchFamily="2" charset="0"/>
              </a:rPr>
              <a:t>urther 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I</a:t>
            </a:r>
            <a:r>
              <a:rPr lang="en-US" dirty="0" smtClean="0">
                <a:solidFill>
                  <a:schemeClr val="bg1"/>
                </a:solidFill>
                <a:latin typeface="Balthazar" pitchFamily="2" charset="0"/>
              </a:rPr>
              <a:t>nvestigation</a:t>
            </a:r>
            <a:endParaRPr lang="en-US" dirty="0">
              <a:solidFill>
                <a:schemeClr val="bg1"/>
              </a:solidFill>
              <a:latin typeface="Balthazar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en-US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Berlin Sans FB Demi" pitchFamily="34" charset="0"/>
              </a:rPr>
              <a:t>We thought that we could have created a program that controls our machinery, by all meanings, we would be able to control where it walks, what it does &amp; possibly make it say stuff by typing what we wish it would say and it will somehow connects to the machine and spill the words out of its robotic mouth.</a:t>
            </a:r>
            <a:endParaRPr lang="en-US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0062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prstTxWarp prst="textDeflateTop">
              <a:avLst/>
            </a:prstTxWarp>
          </a:bodyPr>
          <a:lstStyle/>
          <a:p>
            <a:r>
              <a:rPr lang="en-US" dirty="0" smtClean="0">
                <a:ln>
                  <a:solidFill>
                    <a:schemeClr val="bg1"/>
                  </a:solidFill>
                </a:ln>
                <a:solidFill>
                  <a:srgbClr val="CC66FF"/>
                </a:solidFill>
                <a:effectLst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</a:rPr>
              <a:t>Pros &amp; Cons</a:t>
            </a:r>
            <a:endParaRPr lang="en-US" dirty="0">
              <a:ln>
                <a:solidFill>
                  <a:schemeClr val="bg1"/>
                </a:solidFill>
              </a:ln>
              <a:solidFill>
                <a:srgbClr val="CC66FF"/>
              </a:solidFill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59760016"/>
              </p:ext>
            </p:extLst>
          </p:nvPr>
        </p:nvGraphicFramePr>
        <p:xfrm>
          <a:off x="381000" y="1828800"/>
          <a:ext cx="8229600" cy="4632960"/>
        </p:xfrm>
        <a:graphic>
          <a:graphicData uri="http://schemas.openxmlformats.org/drawingml/2006/table">
            <a:tbl>
              <a:tblPr firstRow="1" bandRow="1">
                <a:tableStyleId>{E269D01E-BC32-4049-B463-5C60D7B0CCD2}</a:tableStyleId>
              </a:tblPr>
              <a:tblGrid>
                <a:gridCol w="4114800"/>
                <a:gridCol w="4114800"/>
              </a:tblGrid>
              <a:tr h="51816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                         Advantages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Disadvantages</a:t>
                      </a:r>
                      <a:endParaRPr lang="en-US" dirty="0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The</a:t>
                      </a:r>
                      <a:r>
                        <a:rPr lang="en-US" b="1" baseline="0" dirty="0" smtClean="0"/>
                        <a:t> advantages of making a box that can do many things is that it will be easier since you would have like 5 stuff in one.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The disadvantages of</a:t>
                      </a:r>
                      <a:r>
                        <a:rPr lang="en-US" b="1" baseline="0" dirty="0" smtClean="0"/>
                        <a:t> it is that it would probably be big &amp; its hard to carry around.</a:t>
                      </a:r>
                      <a:endParaRPr lang="en-US" b="1" dirty="0"/>
                    </a:p>
                  </a:txBody>
                  <a:tcPr/>
                </a:tc>
              </a:tr>
              <a:tr h="106680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Another advantage is that the</a:t>
                      </a:r>
                      <a:r>
                        <a:rPr lang="en-US" b="1" baseline="0" dirty="0" smtClean="0"/>
                        <a:t> creation is very eco-friendly because it’s made out of recycled materials.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For</a:t>
                      </a:r>
                      <a:r>
                        <a:rPr lang="en-US" b="1" baseline="0" dirty="0" smtClean="0"/>
                        <a:t> the idea that I thought of, the disadvantage of it is that it cost a lot to get the materials.</a:t>
                      </a:r>
                      <a:endParaRPr lang="en-US" b="1" dirty="0"/>
                    </a:p>
                  </a:txBody>
                  <a:tcPr/>
                </a:tc>
              </a:tr>
              <a:tr h="106680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It</a:t>
                      </a:r>
                      <a:r>
                        <a:rPr lang="en-US" b="1" baseline="0" dirty="0" smtClean="0"/>
                        <a:t> has a variety of software that you can use after you either record a video, picture or sound.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For the idea</a:t>
                      </a:r>
                      <a:r>
                        <a:rPr lang="en-US" b="1" baseline="0" dirty="0" smtClean="0"/>
                        <a:t> that I thought of, it takes a real computer genius to create programs and software by himself.</a:t>
                      </a:r>
                      <a:endParaRPr lang="en-US" b="1" dirty="0"/>
                    </a:p>
                  </a:txBody>
                  <a:tcPr/>
                </a:tc>
              </a:tr>
              <a:tr h="106680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You</a:t>
                      </a:r>
                      <a:r>
                        <a:rPr lang="en-US" b="1" baseline="0" dirty="0" smtClean="0"/>
                        <a:t> can design the box according to your choices of designs.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The</a:t>
                      </a:r>
                      <a:r>
                        <a:rPr lang="en-US" b="1" baseline="0" dirty="0" smtClean="0"/>
                        <a:t> editing might need to go through several process.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73551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9.media.tumblr.com/tumblr_lbfp8eR4zH1qzku3oo1_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029247">
            <a:off x="-1699437" y="-1427806"/>
            <a:ext cx="12441032" cy="9837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85800"/>
            <a:ext cx="8229600" cy="2697162"/>
          </a:xfrm>
        </p:spPr>
        <p:txBody>
          <a:bodyPr>
            <a:prstTxWarp prst="textArchUpPour">
              <a:avLst/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Software that’s going to be used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Balthazar" pitchFamily="2" charset="0"/>
              </a:rPr>
              <a:t>Webcam Max</a:t>
            </a:r>
          </a:p>
          <a:p>
            <a:pPr algn="ctr"/>
            <a:r>
              <a:rPr lang="en-US" dirty="0" smtClean="0">
                <a:solidFill>
                  <a:srgbClr val="FFFF00"/>
                </a:solidFill>
                <a:latin typeface="Balthazar" pitchFamily="2" charset="0"/>
              </a:rPr>
              <a:t>Vegas Pro</a:t>
            </a:r>
          </a:p>
          <a:p>
            <a:pPr algn="ctr"/>
            <a:r>
              <a:rPr lang="en-US" dirty="0" smtClean="0">
                <a:solidFill>
                  <a:srgbClr val="FFFF00"/>
                </a:solidFill>
                <a:latin typeface="Balthazar" pitchFamily="2" charset="0"/>
              </a:rPr>
              <a:t>Windows Live Movie Maker</a:t>
            </a:r>
          </a:p>
          <a:p>
            <a:pPr algn="ctr"/>
            <a:r>
              <a:rPr lang="en-US" dirty="0" smtClean="0">
                <a:solidFill>
                  <a:srgbClr val="FFFF00"/>
                </a:solidFill>
                <a:latin typeface="Balthazar" pitchFamily="2" charset="0"/>
              </a:rPr>
              <a:t>Adobe Photoshop</a:t>
            </a:r>
          </a:p>
          <a:p>
            <a:pPr algn="ctr"/>
            <a:r>
              <a:rPr lang="en-US" dirty="0" smtClean="0">
                <a:solidFill>
                  <a:srgbClr val="FFFF00"/>
                </a:solidFill>
                <a:latin typeface="Balthazar" pitchFamily="2" charset="0"/>
              </a:rPr>
              <a:t>Adobe After Effects</a:t>
            </a:r>
          </a:p>
          <a:p>
            <a:pPr algn="ctr"/>
            <a:r>
              <a:rPr lang="en-US" dirty="0" smtClean="0">
                <a:solidFill>
                  <a:srgbClr val="FFFF00"/>
                </a:solidFill>
                <a:latin typeface="Balthazar" pitchFamily="2" charset="0"/>
              </a:rPr>
              <a:t>Photoshop CS5</a:t>
            </a:r>
          </a:p>
          <a:p>
            <a:pPr algn="ctr"/>
            <a:r>
              <a:rPr lang="en-US" dirty="0" err="1" smtClean="0">
                <a:solidFill>
                  <a:srgbClr val="FFFF00"/>
                </a:solidFill>
                <a:latin typeface="Balthazar" pitchFamily="2" charset="0"/>
              </a:rPr>
              <a:t>Phtoscape</a:t>
            </a:r>
            <a:endParaRPr lang="en-US" dirty="0" smtClean="0">
              <a:solidFill>
                <a:srgbClr val="FFFF00"/>
              </a:solidFill>
              <a:latin typeface="Balthazar" pitchFamily="2" charset="0"/>
            </a:endParaRPr>
          </a:p>
          <a:p>
            <a:pPr algn="ctr"/>
            <a:r>
              <a:rPr lang="en-US" dirty="0" smtClean="0">
                <a:solidFill>
                  <a:srgbClr val="FFFF00"/>
                </a:solidFill>
                <a:latin typeface="Balthazar" pitchFamily="2" charset="0"/>
              </a:rPr>
              <a:t>Facebook-Editing Apps</a:t>
            </a:r>
          </a:p>
          <a:p>
            <a:pPr algn="ctr"/>
            <a:r>
              <a:rPr lang="en-US" dirty="0" smtClean="0">
                <a:solidFill>
                  <a:srgbClr val="FFFF00"/>
                </a:solidFill>
                <a:latin typeface="Balthazar" pitchFamily="2" charset="0"/>
              </a:rPr>
              <a:t>Camera+</a:t>
            </a:r>
          </a:p>
          <a:p>
            <a:pPr algn="ctr"/>
            <a:r>
              <a:rPr lang="en-US" dirty="0" smtClean="0">
                <a:solidFill>
                  <a:srgbClr val="FFFF00"/>
                </a:solidFill>
                <a:latin typeface="Balthazar" pitchFamily="2" charset="0"/>
              </a:rPr>
              <a:t>Camera FX</a:t>
            </a:r>
          </a:p>
          <a:p>
            <a:pPr algn="ctr"/>
            <a:r>
              <a:rPr lang="en-US" dirty="0" err="1" smtClean="0">
                <a:solidFill>
                  <a:srgbClr val="FFFF00"/>
                </a:solidFill>
                <a:latin typeface="Balthazar" pitchFamily="2" charset="0"/>
              </a:rPr>
              <a:t>Photosplash</a:t>
            </a:r>
            <a:endParaRPr lang="en-US" dirty="0" smtClean="0">
              <a:solidFill>
                <a:srgbClr val="FFFF00"/>
              </a:solidFill>
              <a:latin typeface="Balthazar" pitchFamily="2" charset="0"/>
            </a:endParaRPr>
          </a:p>
          <a:p>
            <a:pPr algn="ctr"/>
            <a:r>
              <a:rPr lang="en-US" dirty="0" err="1" smtClean="0">
                <a:solidFill>
                  <a:srgbClr val="FFFF00"/>
                </a:solidFill>
                <a:latin typeface="Balthazar" pitchFamily="2" charset="0"/>
              </a:rPr>
              <a:t>MovieStorm</a:t>
            </a:r>
            <a:endParaRPr lang="en-US" dirty="0" smtClean="0">
              <a:solidFill>
                <a:srgbClr val="FFFF00"/>
              </a:solidFill>
              <a:latin typeface="Balthazar" pitchFamily="2" charset="0"/>
            </a:endParaRPr>
          </a:p>
          <a:p>
            <a:pPr algn="ctr"/>
            <a:r>
              <a:rPr lang="en-US" dirty="0" err="1" smtClean="0">
                <a:solidFill>
                  <a:srgbClr val="FFFF00"/>
                </a:solidFill>
                <a:latin typeface="Balthazar" pitchFamily="2" charset="0"/>
              </a:rPr>
              <a:t>Movica</a:t>
            </a:r>
            <a:endParaRPr lang="en-US" dirty="0" smtClean="0">
              <a:solidFill>
                <a:srgbClr val="FFFF00"/>
              </a:solidFill>
              <a:latin typeface="Balthazar" pitchFamily="2" charset="0"/>
            </a:endParaRPr>
          </a:p>
          <a:p>
            <a:pPr marL="0" indent="0" algn="ctr">
              <a:buNone/>
            </a:pPr>
            <a:r>
              <a:rPr lang="en-US" dirty="0">
                <a:latin typeface="Balthazar" pitchFamily="2" charset="0"/>
              </a:rPr>
              <a:t>	</a:t>
            </a:r>
            <a:endParaRPr lang="en-US" dirty="0" smtClean="0">
              <a:latin typeface="Balthaz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9822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108512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prstTxWarp prst="textChevronInverted">
              <a:avLst/>
            </a:prstTxWarp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Algerian" pitchFamily="82" charset="0"/>
              </a:rPr>
              <a:t>Conclusion</a:t>
            </a:r>
            <a:endParaRPr lang="en-US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259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CC66FF"/>
                </a:solidFill>
                <a:latin typeface="Chiller" pitchFamily="82" charset="0"/>
              </a:rPr>
              <a:t>So far, I’ve been up to the designing our creation on a piece of paper instead of Paint.</a:t>
            </a:r>
          </a:p>
          <a:p>
            <a:pPr algn="ctr"/>
            <a:r>
              <a:rPr lang="en-US" b="1" dirty="0" smtClean="0">
                <a:solidFill>
                  <a:srgbClr val="CC66FF"/>
                </a:solidFill>
                <a:latin typeface="Chiller" pitchFamily="82" charset="0"/>
              </a:rPr>
              <a:t>Next I’ve got to do my reflection on a Word Document.</a:t>
            </a:r>
          </a:p>
          <a:p>
            <a:pPr algn="ctr"/>
            <a:r>
              <a:rPr lang="en-US" b="1" dirty="0" smtClean="0">
                <a:solidFill>
                  <a:srgbClr val="CC66FF"/>
                </a:solidFill>
                <a:latin typeface="Chiller" pitchFamily="82" charset="0"/>
              </a:rPr>
              <a:t>But, the idea is going good so far.</a:t>
            </a:r>
            <a:endParaRPr lang="en-US" b="1" dirty="0" smtClean="0">
              <a:solidFill>
                <a:srgbClr val="CC66FF"/>
              </a:solidFill>
              <a:latin typeface="Chiller" pitchFamily="8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305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Pho-Vid-So-Hi Boxed</vt:lpstr>
      <vt:lpstr>Introduction To Further Investigation</vt:lpstr>
      <vt:lpstr>Pros &amp; Cons</vt:lpstr>
      <vt:lpstr>Software that’s going to be used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Pho-Vid-So-Hi Boxed</dc:title>
  <dc:creator>Student</dc:creator>
  <cp:lastModifiedBy>student</cp:lastModifiedBy>
  <cp:revision>8</cp:revision>
  <dcterms:created xsi:type="dcterms:W3CDTF">2012-02-22T07:48:40Z</dcterms:created>
  <dcterms:modified xsi:type="dcterms:W3CDTF">2012-03-05T04:28:25Z</dcterms:modified>
</cp:coreProperties>
</file>